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56" r:id="rId2"/>
    <p:sldId id="257" r:id="rId3"/>
    <p:sldId id="264" r:id="rId4"/>
    <p:sldId id="258" r:id="rId5"/>
    <p:sldId id="263" r:id="rId6"/>
    <p:sldId id="259" r:id="rId7"/>
    <p:sldId id="260" r:id="rId8"/>
    <p:sldId id="261" r:id="rId9"/>
    <p:sldId id="262" r:id="rId10"/>
  </p:sldIdLst>
  <p:sldSz cx="12192000" cy="6858000"/>
  <p:notesSz cx="6797675" cy="9926638"/>
  <p:defaultText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2636" autoAdjust="0"/>
  </p:normalViewPr>
  <p:slideViewPr>
    <p:cSldViewPr snapToGrid="0">
      <p:cViewPr varScale="1">
        <p:scale>
          <a:sx n="46" d="100"/>
          <a:sy n="46" d="100"/>
        </p:scale>
        <p:origin x="792"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hlavičky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k-SK"/>
          </a:p>
        </p:txBody>
      </p:sp>
      <p:sp>
        <p:nvSpPr>
          <p:cNvPr id="3" name="Zástupný symbol dátumu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8AAA6918-8FE0-48A6-B3F5-AD3B29BEDDFD}" type="datetimeFigureOut">
              <a:rPr lang="sk-SK" smtClean="0"/>
              <a:t>2. 3. 2020</a:t>
            </a:fld>
            <a:endParaRPr lang="sk-SK"/>
          </a:p>
        </p:txBody>
      </p:sp>
      <p:sp>
        <p:nvSpPr>
          <p:cNvPr id="4" name="Zástupný symbol obrazu snímky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sk-SK"/>
          </a:p>
        </p:txBody>
      </p:sp>
      <p:sp>
        <p:nvSpPr>
          <p:cNvPr id="5" name="Zástupný symbol poznámok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6" name="Zástupný symbol päty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sk-SK"/>
          </a:p>
        </p:txBody>
      </p:sp>
      <p:sp>
        <p:nvSpPr>
          <p:cNvPr id="7" name="Zástupný symbol čísla snímky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17A283B-B103-4B11-9ADD-5B0C5F1D9C06}" type="slidenum">
              <a:rPr lang="sk-SK" smtClean="0"/>
              <a:t>‹#›</a:t>
            </a:fld>
            <a:endParaRPr lang="sk-SK"/>
          </a:p>
        </p:txBody>
      </p:sp>
    </p:spTree>
    <p:extLst>
      <p:ext uri="{BB962C8B-B14F-4D97-AF65-F5344CB8AC3E}">
        <p14:creationId xmlns:p14="http://schemas.microsoft.com/office/powerpoint/2010/main" val="38027609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razu snímky 1"/>
          <p:cNvSpPr>
            <a:spLocks noGrp="1" noRot="1" noChangeAspect="1"/>
          </p:cNvSpPr>
          <p:nvPr>
            <p:ph type="sldImg"/>
          </p:nvPr>
        </p:nvSpPr>
        <p:spPr/>
      </p:sp>
      <p:sp>
        <p:nvSpPr>
          <p:cNvPr id="3" name="Zástupný symbol poznámok 2"/>
          <p:cNvSpPr>
            <a:spLocks noGrp="1"/>
          </p:cNvSpPr>
          <p:nvPr>
            <p:ph type="body" idx="1"/>
          </p:nvPr>
        </p:nvSpPr>
        <p:spPr/>
        <p:txBody>
          <a:bodyPr/>
          <a:lstStyle/>
          <a:p>
            <a:endParaRPr lang="sk-SK"/>
          </a:p>
        </p:txBody>
      </p:sp>
      <p:sp>
        <p:nvSpPr>
          <p:cNvPr id="4" name="Zástupný symbol čísla snímky 3"/>
          <p:cNvSpPr>
            <a:spLocks noGrp="1"/>
          </p:cNvSpPr>
          <p:nvPr>
            <p:ph type="sldNum" sz="quarter" idx="10"/>
          </p:nvPr>
        </p:nvSpPr>
        <p:spPr/>
        <p:txBody>
          <a:bodyPr/>
          <a:lstStyle/>
          <a:p>
            <a:fld id="{017A283B-B103-4B11-9ADD-5B0C5F1D9C06}" type="slidenum">
              <a:rPr lang="sk-SK" smtClean="0"/>
              <a:t>1</a:t>
            </a:fld>
            <a:endParaRPr lang="sk-SK"/>
          </a:p>
        </p:txBody>
      </p:sp>
    </p:spTree>
    <p:extLst>
      <p:ext uri="{BB962C8B-B14F-4D97-AF65-F5344CB8AC3E}">
        <p14:creationId xmlns:p14="http://schemas.microsoft.com/office/powerpoint/2010/main" val="30534288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razu snímky 1"/>
          <p:cNvSpPr>
            <a:spLocks noGrp="1" noRot="1" noChangeAspect="1"/>
          </p:cNvSpPr>
          <p:nvPr>
            <p:ph type="sldImg"/>
          </p:nvPr>
        </p:nvSpPr>
        <p:spPr/>
      </p:sp>
      <p:sp>
        <p:nvSpPr>
          <p:cNvPr id="3" name="Zástupný symbol poznámok 2"/>
          <p:cNvSpPr>
            <a:spLocks noGrp="1"/>
          </p:cNvSpPr>
          <p:nvPr>
            <p:ph type="body" idx="1"/>
          </p:nvPr>
        </p:nvSpPr>
        <p:spPr/>
        <p:txBody>
          <a:bodyPr/>
          <a:lstStyle/>
          <a:p>
            <a:endParaRPr lang="sk-SK"/>
          </a:p>
        </p:txBody>
      </p:sp>
      <p:sp>
        <p:nvSpPr>
          <p:cNvPr id="4" name="Zástupný symbol čísla snímky 3"/>
          <p:cNvSpPr>
            <a:spLocks noGrp="1"/>
          </p:cNvSpPr>
          <p:nvPr>
            <p:ph type="sldNum" sz="quarter" idx="10"/>
          </p:nvPr>
        </p:nvSpPr>
        <p:spPr/>
        <p:txBody>
          <a:bodyPr/>
          <a:lstStyle/>
          <a:p>
            <a:fld id="{017A283B-B103-4B11-9ADD-5B0C5F1D9C06}" type="slidenum">
              <a:rPr lang="sk-SK" smtClean="0"/>
              <a:t>2</a:t>
            </a:fld>
            <a:endParaRPr lang="sk-SK"/>
          </a:p>
        </p:txBody>
      </p:sp>
    </p:spTree>
    <p:extLst>
      <p:ext uri="{BB962C8B-B14F-4D97-AF65-F5344CB8AC3E}">
        <p14:creationId xmlns:p14="http://schemas.microsoft.com/office/powerpoint/2010/main" val="20815264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razu snímky 1"/>
          <p:cNvSpPr>
            <a:spLocks noGrp="1" noRot="1" noChangeAspect="1"/>
          </p:cNvSpPr>
          <p:nvPr>
            <p:ph type="sldImg"/>
          </p:nvPr>
        </p:nvSpPr>
        <p:spPr/>
      </p:sp>
      <p:sp>
        <p:nvSpPr>
          <p:cNvPr id="3" name="Zástupný symbol poznámok 2"/>
          <p:cNvSpPr>
            <a:spLocks noGrp="1"/>
          </p:cNvSpPr>
          <p:nvPr>
            <p:ph type="body" idx="1"/>
          </p:nvPr>
        </p:nvSpPr>
        <p:spPr/>
        <p:txBody>
          <a:bodyPr/>
          <a:lstStyle/>
          <a:p>
            <a:endParaRPr lang="sk-SK"/>
          </a:p>
        </p:txBody>
      </p:sp>
      <p:sp>
        <p:nvSpPr>
          <p:cNvPr id="4" name="Zástupný symbol čísla snímky 3"/>
          <p:cNvSpPr>
            <a:spLocks noGrp="1"/>
          </p:cNvSpPr>
          <p:nvPr>
            <p:ph type="sldNum" sz="quarter" idx="10"/>
          </p:nvPr>
        </p:nvSpPr>
        <p:spPr/>
        <p:txBody>
          <a:bodyPr/>
          <a:lstStyle/>
          <a:p>
            <a:fld id="{017A283B-B103-4B11-9ADD-5B0C5F1D9C06}" type="slidenum">
              <a:rPr lang="sk-SK" smtClean="0"/>
              <a:t>4</a:t>
            </a:fld>
            <a:endParaRPr lang="sk-SK"/>
          </a:p>
        </p:txBody>
      </p:sp>
    </p:spTree>
    <p:extLst>
      <p:ext uri="{BB962C8B-B14F-4D97-AF65-F5344CB8AC3E}">
        <p14:creationId xmlns:p14="http://schemas.microsoft.com/office/powerpoint/2010/main" val="31044598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razu snímky 1"/>
          <p:cNvSpPr>
            <a:spLocks noGrp="1" noRot="1" noChangeAspect="1"/>
          </p:cNvSpPr>
          <p:nvPr>
            <p:ph type="sldImg"/>
          </p:nvPr>
        </p:nvSpPr>
        <p:spPr/>
      </p:sp>
      <p:sp>
        <p:nvSpPr>
          <p:cNvPr id="3" name="Zástupný symbol poznámok 2"/>
          <p:cNvSpPr>
            <a:spLocks noGrp="1"/>
          </p:cNvSpPr>
          <p:nvPr>
            <p:ph type="body" idx="1"/>
          </p:nvPr>
        </p:nvSpPr>
        <p:spPr/>
        <p:txBody>
          <a:bodyPr/>
          <a:lstStyle/>
          <a:p>
            <a:endParaRPr lang="sk-SK"/>
          </a:p>
        </p:txBody>
      </p:sp>
      <p:sp>
        <p:nvSpPr>
          <p:cNvPr id="4" name="Zástupný symbol čísla snímky 3"/>
          <p:cNvSpPr>
            <a:spLocks noGrp="1"/>
          </p:cNvSpPr>
          <p:nvPr>
            <p:ph type="sldNum" sz="quarter" idx="10"/>
          </p:nvPr>
        </p:nvSpPr>
        <p:spPr/>
        <p:txBody>
          <a:bodyPr/>
          <a:lstStyle/>
          <a:p>
            <a:fld id="{017A283B-B103-4B11-9ADD-5B0C5F1D9C06}" type="slidenum">
              <a:rPr lang="sk-SK" smtClean="0"/>
              <a:t>6</a:t>
            </a:fld>
            <a:endParaRPr lang="sk-SK"/>
          </a:p>
        </p:txBody>
      </p:sp>
    </p:spTree>
    <p:extLst>
      <p:ext uri="{BB962C8B-B14F-4D97-AF65-F5344CB8AC3E}">
        <p14:creationId xmlns:p14="http://schemas.microsoft.com/office/powerpoint/2010/main" val="24290999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razu snímky 1"/>
          <p:cNvSpPr>
            <a:spLocks noGrp="1" noRot="1" noChangeAspect="1"/>
          </p:cNvSpPr>
          <p:nvPr>
            <p:ph type="sldImg"/>
          </p:nvPr>
        </p:nvSpPr>
        <p:spPr/>
      </p:sp>
      <p:sp>
        <p:nvSpPr>
          <p:cNvPr id="3" name="Zástupný symbol poznámok 2"/>
          <p:cNvSpPr>
            <a:spLocks noGrp="1"/>
          </p:cNvSpPr>
          <p:nvPr>
            <p:ph type="body" idx="1"/>
          </p:nvPr>
        </p:nvSpPr>
        <p:spPr/>
        <p:txBody>
          <a:bodyPr/>
          <a:lstStyle/>
          <a:p>
            <a:endParaRPr lang="sk-SK"/>
          </a:p>
        </p:txBody>
      </p:sp>
      <p:sp>
        <p:nvSpPr>
          <p:cNvPr id="4" name="Zástupný symbol čísla snímky 3"/>
          <p:cNvSpPr>
            <a:spLocks noGrp="1"/>
          </p:cNvSpPr>
          <p:nvPr>
            <p:ph type="sldNum" sz="quarter" idx="10"/>
          </p:nvPr>
        </p:nvSpPr>
        <p:spPr/>
        <p:txBody>
          <a:bodyPr/>
          <a:lstStyle/>
          <a:p>
            <a:fld id="{017A283B-B103-4B11-9ADD-5B0C5F1D9C06}" type="slidenum">
              <a:rPr lang="sk-SK" smtClean="0"/>
              <a:t>7</a:t>
            </a:fld>
            <a:endParaRPr lang="sk-SK"/>
          </a:p>
        </p:txBody>
      </p:sp>
    </p:spTree>
    <p:extLst>
      <p:ext uri="{BB962C8B-B14F-4D97-AF65-F5344CB8AC3E}">
        <p14:creationId xmlns:p14="http://schemas.microsoft.com/office/powerpoint/2010/main" val="30447218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razu snímky 1"/>
          <p:cNvSpPr>
            <a:spLocks noGrp="1" noRot="1" noChangeAspect="1"/>
          </p:cNvSpPr>
          <p:nvPr>
            <p:ph type="sldImg"/>
          </p:nvPr>
        </p:nvSpPr>
        <p:spPr/>
      </p:sp>
      <p:sp>
        <p:nvSpPr>
          <p:cNvPr id="3" name="Zástupný symbol poznámok 2"/>
          <p:cNvSpPr>
            <a:spLocks noGrp="1"/>
          </p:cNvSpPr>
          <p:nvPr>
            <p:ph type="body" idx="1"/>
          </p:nvPr>
        </p:nvSpPr>
        <p:spPr/>
        <p:txBody>
          <a:bodyPr/>
          <a:lstStyle/>
          <a:p>
            <a:endParaRPr lang="sk-SK"/>
          </a:p>
        </p:txBody>
      </p:sp>
      <p:sp>
        <p:nvSpPr>
          <p:cNvPr id="4" name="Zástupný symbol čísla snímky 3"/>
          <p:cNvSpPr>
            <a:spLocks noGrp="1"/>
          </p:cNvSpPr>
          <p:nvPr>
            <p:ph type="sldNum" sz="quarter" idx="10"/>
          </p:nvPr>
        </p:nvSpPr>
        <p:spPr/>
        <p:txBody>
          <a:bodyPr/>
          <a:lstStyle/>
          <a:p>
            <a:fld id="{017A283B-B103-4B11-9ADD-5B0C5F1D9C06}" type="slidenum">
              <a:rPr lang="sk-SK" smtClean="0"/>
              <a:t>8</a:t>
            </a:fld>
            <a:endParaRPr lang="sk-SK"/>
          </a:p>
        </p:txBody>
      </p:sp>
    </p:spTree>
    <p:extLst>
      <p:ext uri="{BB962C8B-B14F-4D97-AF65-F5344CB8AC3E}">
        <p14:creationId xmlns:p14="http://schemas.microsoft.com/office/powerpoint/2010/main" val="40547020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razu snímky 1"/>
          <p:cNvSpPr>
            <a:spLocks noGrp="1" noRot="1" noChangeAspect="1"/>
          </p:cNvSpPr>
          <p:nvPr>
            <p:ph type="sldImg"/>
          </p:nvPr>
        </p:nvSpPr>
        <p:spPr/>
      </p:sp>
      <p:sp>
        <p:nvSpPr>
          <p:cNvPr id="3" name="Zástupný symbol poznámok 2"/>
          <p:cNvSpPr>
            <a:spLocks noGrp="1"/>
          </p:cNvSpPr>
          <p:nvPr>
            <p:ph type="body" idx="1"/>
          </p:nvPr>
        </p:nvSpPr>
        <p:spPr/>
        <p:txBody>
          <a:bodyPr/>
          <a:lstStyle/>
          <a:p>
            <a:endParaRPr lang="sk-SK"/>
          </a:p>
        </p:txBody>
      </p:sp>
      <p:sp>
        <p:nvSpPr>
          <p:cNvPr id="4" name="Zástupný symbol čísla snímky 3"/>
          <p:cNvSpPr>
            <a:spLocks noGrp="1"/>
          </p:cNvSpPr>
          <p:nvPr>
            <p:ph type="sldNum" sz="quarter" idx="10"/>
          </p:nvPr>
        </p:nvSpPr>
        <p:spPr/>
        <p:txBody>
          <a:bodyPr/>
          <a:lstStyle/>
          <a:p>
            <a:fld id="{017A283B-B103-4B11-9ADD-5B0C5F1D9C06}" type="slidenum">
              <a:rPr lang="sk-SK" smtClean="0"/>
              <a:t>9</a:t>
            </a:fld>
            <a:endParaRPr lang="sk-SK"/>
          </a:p>
        </p:txBody>
      </p:sp>
    </p:spTree>
    <p:extLst>
      <p:ext uri="{BB962C8B-B14F-4D97-AF65-F5344CB8AC3E}">
        <p14:creationId xmlns:p14="http://schemas.microsoft.com/office/powerpoint/2010/main" val="42690181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á snímka">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sk-SK" smtClean="0"/>
              <a:t>Upravte štýly predlohy textu</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k-SK" smtClean="0"/>
              <a:t>Upravte štýl predlohy podnadpisov</a:t>
            </a:r>
            <a:endParaRPr lang="en-US" dirty="0"/>
          </a:p>
        </p:txBody>
      </p:sp>
      <p:sp>
        <p:nvSpPr>
          <p:cNvPr id="4" name="Date Placeholder 3"/>
          <p:cNvSpPr>
            <a:spLocks noGrp="1"/>
          </p:cNvSpPr>
          <p:nvPr>
            <p:ph type="dt" sz="half" idx="10"/>
          </p:nvPr>
        </p:nvSpPr>
        <p:spPr/>
        <p:txBody>
          <a:bodyPr/>
          <a:lstStyle/>
          <a:p>
            <a:fld id="{56AA9C93-D437-4FA7-A32D-4A432256ACB6}" type="datetimeFigureOut">
              <a:rPr lang="sk-SK" smtClean="0"/>
              <a:t>2. 3. 2020</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12DEB028-735F-4919-B404-B5D33EAB9C1E}" type="slidenum">
              <a:rPr lang="sk-SK" smtClean="0"/>
              <a:t>‹#›</a:t>
            </a:fld>
            <a:endParaRPr lang="sk-SK"/>
          </a:p>
        </p:txBody>
      </p:sp>
    </p:spTree>
    <p:extLst>
      <p:ext uri="{BB962C8B-B14F-4D97-AF65-F5344CB8AC3E}">
        <p14:creationId xmlns:p14="http://schemas.microsoft.com/office/powerpoint/2010/main" val="23661515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sk-SK" smtClean="0"/>
              <a:t>Upravte štýly predlohy textu</a:t>
            </a:r>
            <a:endParaRPr lang="en-US" dirty="0"/>
          </a:p>
        </p:txBody>
      </p:sp>
      <p:sp>
        <p:nvSpPr>
          <p:cNvPr id="3" name="Content Placeholder 2"/>
          <p:cNvSpPr>
            <a:spLocks noGrp="1"/>
          </p:cNvSpPr>
          <p:nvPr>
            <p:ph idx="1"/>
          </p:nvPr>
        </p:nvSpPr>
        <p:spPr/>
        <p:txBody>
          <a:body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4" name="Date Placeholder 3"/>
          <p:cNvSpPr>
            <a:spLocks noGrp="1"/>
          </p:cNvSpPr>
          <p:nvPr>
            <p:ph type="dt" sz="half" idx="10"/>
          </p:nvPr>
        </p:nvSpPr>
        <p:spPr/>
        <p:txBody>
          <a:bodyPr/>
          <a:lstStyle/>
          <a:p>
            <a:fld id="{56AA9C93-D437-4FA7-A32D-4A432256ACB6}" type="datetimeFigureOut">
              <a:rPr lang="sk-SK" smtClean="0"/>
              <a:t>2. 3. 2020</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12DEB028-735F-4919-B404-B5D33EAB9C1E}" type="slidenum">
              <a:rPr lang="sk-SK" smtClean="0"/>
              <a:t>‹#›</a:t>
            </a:fld>
            <a:endParaRPr lang="sk-SK"/>
          </a:p>
        </p:txBody>
      </p:sp>
    </p:spTree>
    <p:extLst>
      <p:ext uri="{BB962C8B-B14F-4D97-AF65-F5344CB8AC3E}">
        <p14:creationId xmlns:p14="http://schemas.microsoft.com/office/powerpoint/2010/main" val="7437690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sk-SK" smtClean="0"/>
              <a:t>Upravte štýly predlohy textu</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k-SK" smtClean="0"/>
              <a:t>Upravte štýl predlohy textu.</a:t>
            </a:r>
          </a:p>
        </p:txBody>
      </p:sp>
      <p:sp>
        <p:nvSpPr>
          <p:cNvPr id="4" name="Date Placeholder 3"/>
          <p:cNvSpPr>
            <a:spLocks noGrp="1"/>
          </p:cNvSpPr>
          <p:nvPr>
            <p:ph type="dt" sz="half" idx="10"/>
          </p:nvPr>
        </p:nvSpPr>
        <p:spPr/>
        <p:txBody>
          <a:bodyPr/>
          <a:lstStyle/>
          <a:p>
            <a:fld id="{56AA9C93-D437-4FA7-A32D-4A432256ACB6}" type="datetimeFigureOut">
              <a:rPr lang="sk-SK" smtClean="0"/>
              <a:t>2. 3. 2020</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12DEB028-735F-4919-B404-B5D33EAB9C1E}" type="slidenum">
              <a:rPr lang="sk-SK" smtClean="0"/>
              <a:t>‹#›</a:t>
            </a:fld>
            <a:endParaRPr lang="sk-SK"/>
          </a:p>
        </p:txBody>
      </p:sp>
    </p:spTree>
    <p:extLst>
      <p:ext uri="{BB962C8B-B14F-4D97-AF65-F5344CB8AC3E}">
        <p14:creationId xmlns:p14="http://schemas.microsoft.com/office/powerpoint/2010/main" val="19421998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smtClean="0"/>
              <a:t>Upravte štýly predlohy textu</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5" name="Date Placeholder 4"/>
          <p:cNvSpPr>
            <a:spLocks noGrp="1"/>
          </p:cNvSpPr>
          <p:nvPr>
            <p:ph type="dt" sz="half" idx="10"/>
          </p:nvPr>
        </p:nvSpPr>
        <p:spPr/>
        <p:txBody>
          <a:bodyPr/>
          <a:lstStyle/>
          <a:p>
            <a:fld id="{56AA9C93-D437-4FA7-A32D-4A432256ACB6}" type="datetimeFigureOut">
              <a:rPr lang="sk-SK" smtClean="0"/>
              <a:t>2. 3. 2020</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12DEB028-735F-4919-B404-B5D33EAB9C1E}" type="slidenum">
              <a:rPr lang="sk-SK" smtClean="0"/>
              <a:t>‹#›</a:t>
            </a:fld>
            <a:endParaRPr lang="sk-SK"/>
          </a:p>
        </p:txBody>
      </p:sp>
    </p:spTree>
    <p:extLst>
      <p:ext uri="{BB962C8B-B14F-4D97-AF65-F5344CB8AC3E}">
        <p14:creationId xmlns:p14="http://schemas.microsoft.com/office/powerpoint/2010/main" val="12028840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sk-SK" smtClean="0"/>
              <a:t>Upravte štýly predlohy textu</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Upravte štýl predlohy textu.</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Upravte štýl predlohy textu.</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7" name="Date Placeholder 6"/>
          <p:cNvSpPr>
            <a:spLocks noGrp="1"/>
          </p:cNvSpPr>
          <p:nvPr>
            <p:ph type="dt" sz="half" idx="10"/>
          </p:nvPr>
        </p:nvSpPr>
        <p:spPr/>
        <p:txBody>
          <a:bodyPr/>
          <a:lstStyle/>
          <a:p>
            <a:fld id="{56AA9C93-D437-4FA7-A32D-4A432256ACB6}" type="datetimeFigureOut">
              <a:rPr lang="sk-SK" smtClean="0"/>
              <a:t>2. 3. 2020</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12DEB028-735F-4919-B404-B5D33EAB9C1E}" type="slidenum">
              <a:rPr lang="sk-SK" smtClean="0"/>
              <a:t>‹#›</a:t>
            </a:fld>
            <a:endParaRPr lang="sk-SK"/>
          </a:p>
        </p:txBody>
      </p:sp>
    </p:spTree>
    <p:extLst>
      <p:ext uri="{BB962C8B-B14F-4D97-AF65-F5344CB8AC3E}">
        <p14:creationId xmlns:p14="http://schemas.microsoft.com/office/powerpoint/2010/main" val="12068175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sk-SK" smtClean="0"/>
              <a:t>Upravte štýly predlohy textu</a:t>
            </a:r>
            <a:endParaRPr lang="en-US" dirty="0"/>
          </a:p>
        </p:txBody>
      </p:sp>
      <p:sp>
        <p:nvSpPr>
          <p:cNvPr id="3" name="Date Placeholder 2"/>
          <p:cNvSpPr>
            <a:spLocks noGrp="1"/>
          </p:cNvSpPr>
          <p:nvPr>
            <p:ph type="dt" sz="half" idx="10"/>
          </p:nvPr>
        </p:nvSpPr>
        <p:spPr/>
        <p:txBody>
          <a:bodyPr/>
          <a:lstStyle/>
          <a:p>
            <a:fld id="{56AA9C93-D437-4FA7-A32D-4A432256ACB6}" type="datetimeFigureOut">
              <a:rPr lang="sk-SK" smtClean="0"/>
              <a:t>2. 3. 2020</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12DEB028-735F-4919-B404-B5D33EAB9C1E}" type="slidenum">
              <a:rPr lang="sk-SK" smtClean="0"/>
              <a:t>‹#›</a:t>
            </a:fld>
            <a:endParaRPr lang="sk-SK"/>
          </a:p>
        </p:txBody>
      </p:sp>
    </p:spTree>
    <p:extLst>
      <p:ext uri="{BB962C8B-B14F-4D97-AF65-F5344CB8AC3E}">
        <p14:creationId xmlns:p14="http://schemas.microsoft.com/office/powerpoint/2010/main" val="25784769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AA9C93-D437-4FA7-A32D-4A432256ACB6}" type="datetimeFigureOut">
              <a:rPr lang="sk-SK" smtClean="0"/>
              <a:t>2. 3. 2020</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12DEB028-735F-4919-B404-B5D33EAB9C1E}" type="slidenum">
              <a:rPr lang="sk-SK" smtClean="0"/>
              <a:t>‹#›</a:t>
            </a:fld>
            <a:endParaRPr lang="sk-SK"/>
          </a:p>
        </p:txBody>
      </p:sp>
    </p:spTree>
    <p:extLst>
      <p:ext uri="{BB962C8B-B14F-4D97-AF65-F5344CB8AC3E}">
        <p14:creationId xmlns:p14="http://schemas.microsoft.com/office/powerpoint/2010/main" val="41573431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sk-SK" smtClean="0"/>
              <a:t>Upravte štýly predlohy textu</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sk-SK" smtClean="0"/>
              <a:t>Upravte štýl predlohy textu.</a:t>
            </a:r>
          </a:p>
        </p:txBody>
      </p:sp>
      <p:sp>
        <p:nvSpPr>
          <p:cNvPr id="5" name="Date Placeholder 4"/>
          <p:cNvSpPr>
            <a:spLocks noGrp="1"/>
          </p:cNvSpPr>
          <p:nvPr>
            <p:ph type="dt" sz="half" idx="10"/>
          </p:nvPr>
        </p:nvSpPr>
        <p:spPr/>
        <p:txBody>
          <a:bodyPr/>
          <a:lstStyle/>
          <a:p>
            <a:fld id="{56AA9C93-D437-4FA7-A32D-4A432256ACB6}" type="datetimeFigureOut">
              <a:rPr lang="sk-SK" smtClean="0"/>
              <a:t>2. 3. 2020</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12DEB028-735F-4919-B404-B5D33EAB9C1E}" type="slidenum">
              <a:rPr lang="sk-SK" smtClean="0"/>
              <a:t>‹#›</a:t>
            </a:fld>
            <a:endParaRPr lang="sk-SK"/>
          </a:p>
        </p:txBody>
      </p:sp>
    </p:spTree>
    <p:extLst>
      <p:ext uri="{BB962C8B-B14F-4D97-AF65-F5344CB8AC3E}">
        <p14:creationId xmlns:p14="http://schemas.microsoft.com/office/powerpoint/2010/main" val="23942158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sk-SK" smtClean="0"/>
              <a:t>Upravte štýly predlohy textu</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k-SK" smtClean="0"/>
              <a:t>Ak chcete pridať obrázok, kliknite na ikonu</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smtClean="0"/>
              <a:t>Upravte štýl predlohy textu.</a:t>
            </a:r>
          </a:p>
        </p:txBody>
      </p:sp>
      <p:sp>
        <p:nvSpPr>
          <p:cNvPr id="5" name="Date Placeholder 4"/>
          <p:cNvSpPr>
            <a:spLocks noGrp="1"/>
          </p:cNvSpPr>
          <p:nvPr>
            <p:ph type="dt" sz="half" idx="10"/>
          </p:nvPr>
        </p:nvSpPr>
        <p:spPr/>
        <p:txBody>
          <a:bodyPr/>
          <a:lstStyle/>
          <a:p>
            <a:fld id="{56AA9C93-D437-4FA7-A32D-4A432256ACB6}" type="datetimeFigureOut">
              <a:rPr lang="sk-SK" smtClean="0"/>
              <a:t>2. 3. 2020</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12DEB028-735F-4919-B404-B5D33EAB9C1E}" type="slidenum">
              <a:rPr lang="sk-SK" smtClean="0"/>
              <a:t>‹#›</a:t>
            </a:fld>
            <a:endParaRPr lang="sk-SK"/>
          </a:p>
        </p:txBody>
      </p:sp>
    </p:spTree>
    <p:extLst>
      <p:ext uri="{BB962C8B-B14F-4D97-AF65-F5344CB8AC3E}">
        <p14:creationId xmlns:p14="http://schemas.microsoft.com/office/powerpoint/2010/main" val="7313784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Názov a popis">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sk-SK" smtClean="0"/>
              <a:t>Upravte štýly predlohy textu</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k-SK" smtClean="0"/>
              <a:t>Upravte štýl predlohy textu.</a:t>
            </a:r>
          </a:p>
        </p:txBody>
      </p:sp>
      <p:sp>
        <p:nvSpPr>
          <p:cNvPr id="4" name="Date Placeholder 3"/>
          <p:cNvSpPr>
            <a:spLocks noGrp="1"/>
          </p:cNvSpPr>
          <p:nvPr>
            <p:ph type="dt" sz="half" idx="10"/>
          </p:nvPr>
        </p:nvSpPr>
        <p:spPr/>
        <p:txBody>
          <a:bodyPr/>
          <a:lstStyle/>
          <a:p>
            <a:fld id="{56AA9C93-D437-4FA7-A32D-4A432256ACB6}" type="datetimeFigureOut">
              <a:rPr lang="sk-SK" smtClean="0"/>
              <a:t>2. 3. 2020</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12DEB028-735F-4919-B404-B5D33EAB9C1E}" type="slidenum">
              <a:rPr lang="sk-SK" smtClean="0"/>
              <a:t>‹#›</a:t>
            </a:fld>
            <a:endParaRPr lang="sk-SK"/>
          </a:p>
        </p:txBody>
      </p:sp>
    </p:spTree>
    <p:extLst>
      <p:ext uri="{BB962C8B-B14F-4D97-AF65-F5344CB8AC3E}">
        <p14:creationId xmlns:p14="http://schemas.microsoft.com/office/powerpoint/2010/main" val="35966788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onuka s popisom">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sk-SK" smtClean="0"/>
              <a:t>Upravte štýly predlohy textu</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k-SK" smtClean="0"/>
              <a:t>Upravte štýl predlohy textu.</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k-SK" smtClean="0"/>
              <a:t>Upravte štýl predlohy textu.</a:t>
            </a:r>
          </a:p>
        </p:txBody>
      </p:sp>
      <p:sp>
        <p:nvSpPr>
          <p:cNvPr id="4" name="Date Placeholder 3"/>
          <p:cNvSpPr>
            <a:spLocks noGrp="1"/>
          </p:cNvSpPr>
          <p:nvPr>
            <p:ph type="dt" sz="half" idx="10"/>
          </p:nvPr>
        </p:nvSpPr>
        <p:spPr/>
        <p:txBody>
          <a:bodyPr/>
          <a:lstStyle/>
          <a:p>
            <a:fld id="{56AA9C93-D437-4FA7-A32D-4A432256ACB6}" type="datetimeFigureOut">
              <a:rPr lang="sk-SK" smtClean="0"/>
              <a:t>2. 3. 2020</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12DEB028-735F-4919-B404-B5D33EAB9C1E}" type="slidenum">
              <a:rPr lang="sk-SK" smtClean="0"/>
              <a:t>‹#›</a:t>
            </a:fld>
            <a:endParaRPr lang="sk-SK"/>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5083860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Karta s názvom">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sk-SK" smtClean="0"/>
              <a:t>Upravte štýly predlohy textu</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k-SK" smtClean="0"/>
              <a:t>Upravte štýl predlohy textu.</a:t>
            </a:r>
          </a:p>
        </p:txBody>
      </p:sp>
      <p:sp>
        <p:nvSpPr>
          <p:cNvPr id="4" name="Date Placeholder 3"/>
          <p:cNvSpPr>
            <a:spLocks noGrp="1"/>
          </p:cNvSpPr>
          <p:nvPr>
            <p:ph type="dt" sz="half" idx="10"/>
          </p:nvPr>
        </p:nvSpPr>
        <p:spPr/>
        <p:txBody>
          <a:bodyPr/>
          <a:lstStyle/>
          <a:p>
            <a:fld id="{56AA9C93-D437-4FA7-A32D-4A432256ACB6}" type="datetimeFigureOut">
              <a:rPr lang="sk-SK" smtClean="0"/>
              <a:t>2. 3. 2020</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12DEB028-735F-4919-B404-B5D33EAB9C1E}" type="slidenum">
              <a:rPr lang="sk-SK" smtClean="0"/>
              <a:t>‹#›</a:t>
            </a:fld>
            <a:endParaRPr lang="sk-SK"/>
          </a:p>
        </p:txBody>
      </p:sp>
    </p:spTree>
    <p:extLst>
      <p:ext uri="{BB962C8B-B14F-4D97-AF65-F5344CB8AC3E}">
        <p14:creationId xmlns:p14="http://schemas.microsoft.com/office/powerpoint/2010/main" val="14641992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arta s názvom ponuky">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sk-SK" smtClean="0"/>
              <a:t>Upravte štýly predlohy textu</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k-SK" smtClean="0"/>
              <a:t>Upravte štýl predlohy textu.</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k-SK" smtClean="0"/>
              <a:t>Upravte štýl predlohy textu.</a:t>
            </a:r>
          </a:p>
        </p:txBody>
      </p:sp>
      <p:sp>
        <p:nvSpPr>
          <p:cNvPr id="4" name="Date Placeholder 3"/>
          <p:cNvSpPr>
            <a:spLocks noGrp="1"/>
          </p:cNvSpPr>
          <p:nvPr>
            <p:ph type="dt" sz="half" idx="10"/>
          </p:nvPr>
        </p:nvSpPr>
        <p:spPr/>
        <p:txBody>
          <a:bodyPr/>
          <a:lstStyle/>
          <a:p>
            <a:fld id="{56AA9C93-D437-4FA7-A32D-4A432256ACB6}" type="datetimeFigureOut">
              <a:rPr lang="sk-SK" smtClean="0"/>
              <a:t>2. 3. 2020</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12DEB028-735F-4919-B404-B5D33EAB9C1E}" type="slidenum">
              <a:rPr lang="sk-SK" smtClean="0"/>
              <a:t>‹#›</a:t>
            </a:fld>
            <a:endParaRPr lang="sk-SK"/>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0841199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alebo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sk-SK" smtClean="0"/>
              <a:t>Upravte štýly predlohy textu</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k-SK" smtClean="0"/>
              <a:t>Upravte štýl predlohy textu.</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k-SK" smtClean="0"/>
              <a:t>Upravte štýl predlohy textu.</a:t>
            </a:r>
          </a:p>
        </p:txBody>
      </p:sp>
      <p:sp>
        <p:nvSpPr>
          <p:cNvPr id="4" name="Date Placeholder 3"/>
          <p:cNvSpPr>
            <a:spLocks noGrp="1"/>
          </p:cNvSpPr>
          <p:nvPr>
            <p:ph type="dt" sz="half" idx="10"/>
          </p:nvPr>
        </p:nvSpPr>
        <p:spPr/>
        <p:txBody>
          <a:bodyPr/>
          <a:lstStyle/>
          <a:p>
            <a:fld id="{56AA9C93-D437-4FA7-A32D-4A432256ACB6}" type="datetimeFigureOut">
              <a:rPr lang="sk-SK" smtClean="0"/>
              <a:t>2. 3. 2020</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12DEB028-735F-4919-B404-B5D33EAB9C1E}" type="slidenum">
              <a:rPr lang="sk-SK" smtClean="0"/>
              <a:t>‹#›</a:t>
            </a:fld>
            <a:endParaRPr lang="sk-SK"/>
          </a:p>
        </p:txBody>
      </p:sp>
    </p:spTree>
    <p:extLst>
      <p:ext uri="{BB962C8B-B14F-4D97-AF65-F5344CB8AC3E}">
        <p14:creationId xmlns:p14="http://schemas.microsoft.com/office/powerpoint/2010/main" val="15945828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smtClean="0"/>
              <a:t>Upravte štýly predlohy textu</a:t>
            </a:r>
            <a:endParaRPr lang="en-US" dirty="0"/>
          </a:p>
        </p:txBody>
      </p:sp>
      <p:sp>
        <p:nvSpPr>
          <p:cNvPr id="3" name="Vertical Text Placeholder 2"/>
          <p:cNvSpPr>
            <a:spLocks noGrp="1"/>
          </p:cNvSpPr>
          <p:nvPr>
            <p:ph type="body" orient="vert" idx="1"/>
          </p:nvPr>
        </p:nvSpPr>
        <p:spPr/>
        <p:txBody>
          <a:bodyPr vert="eaVert"/>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4" name="Date Placeholder 3"/>
          <p:cNvSpPr>
            <a:spLocks noGrp="1"/>
          </p:cNvSpPr>
          <p:nvPr>
            <p:ph type="dt" sz="half" idx="10"/>
          </p:nvPr>
        </p:nvSpPr>
        <p:spPr/>
        <p:txBody>
          <a:bodyPr/>
          <a:lstStyle/>
          <a:p>
            <a:fld id="{56AA9C93-D437-4FA7-A32D-4A432256ACB6}" type="datetimeFigureOut">
              <a:rPr lang="sk-SK" smtClean="0"/>
              <a:t>2. 3. 2020</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12DEB028-735F-4919-B404-B5D33EAB9C1E}" type="slidenum">
              <a:rPr lang="sk-SK" smtClean="0"/>
              <a:t>‹#›</a:t>
            </a:fld>
            <a:endParaRPr lang="sk-SK"/>
          </a:p>
        </p:txBody>
      </p:sp>
    </p:spTree>
    <p:extLst>
      <p:ext uri="{BB962C8B-B14F-4D97-AF65-F5344CB8AC3E}">
        <p14:creationId xmlns:p14="http://schemas.microsoft.com/office/powerpoint/2010/main" val="22688697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sk-SK" smtClean="0"/>
              <a:t>Upravte štýly predlohy textu</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4" name="Date Placeholder 3"/>
          <p:cNvSpPr>
            <a:spLocks noGrp="1"/>
          </p:cNvSpPr>
          <p:nvPr>
            <p:ph type="dt" sz="half" idx="10"/>
          </p:nvPr>
        </p:nvSpPr>
        <p:spPr/>
        <p:txBody>
          <a:bodyPr/>
          <a:lstStyle/>
          <a:p>
            <a:fld id="{56AA9C93-D437-4FA7-A32D-4A432256ACB6}" type="datetimeFigureOut">
              <a:rPr lang="sk-SK" smtClean="0"/>
              <a:t>2. 3. 2020</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12DEB028-735F-4919-B404-B5D33EAB9C1E}" type="slidenum">
              <a:rPr lang="sk-SK" smtClean="0"/>
              <a:t>‹#›</a:t>
            </a:fld>
            <a:endParaRPr lang="sk-SK"/>
          </a:p>
        </p:txBody>
      </p:sp>
    </p:spTree>
    <p:extLst>
      <p:ext uri="{BB962C8B-B14F-4D97-AF65-F5344CB8AC3E}">
        <p14:creationId xmlns:p14="http://schemas.microsoft.com/office/powerpoint/2010/main" val="2353698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sk-SK" smtClean="0"/>
              <a:t>Upravte štýly predlohy textu</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6AA9C93-D437-4FA7-A32D-4A432256ACB6}" type="datetimeFigureOut">
              <a:rPr lang="sk-SK" smtClean="0"/>
              <a:t>2. 3. 2020</a:t>
            </a:fld>
            <a:endParaRPr lang="sk-SK"/>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sk-SK"/>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12DEB028-735F-4919-B404-B5D33EAB9C1E}" type="slidenum">
              <a:rPr lang="sk-SK" smtClean="0"/>
              <a:t>‹#›</a:t>
            </a:fld>
            <a:endParaRPr lang="sk-SK"/>
          </a:p>
        </p:txBody>
      </p:sp>
    </p:spTree>
    <p:extLst>
      <p:ext uri="{BB962C8B-B14F-4D97-AF65-F5344CB8AC3E}">
        <p14:creationId xmlns:p14="http://schemas.microsoft.com/office/powerpoint/2010/main" val="23163757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portal.minv.sk/"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hyperlink" Target="http://www.slovensko.sk/"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slovensko.sk/sk/ako-zacat"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hyperlink" Target="https://www.slovensko.sk/sk/na-stiahnutie/aplikacie-pre-kvalifikovany-el" TargetMode="External"/><Relationship Id="rId4" Type="http://schemas.openxmlformats.org/officeDocument/2006/relationships/hyperlink" Target="https://www.slovensko.sk/sk/pomoc" TargetMode="Externa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3.emf"/><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4.emf"/><Relationship Id="rId4" Type="http://schemas.openxmlformats.org/officeDocument/2006/relationships/oleObject" Target="../embeddings/oleObject2.bin"/></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817414" y="1662691"/>
            <a:ext cx="10681855" cy="2008764"/>
          </a:xfrm>
          <a:solidFill>
            <a:srgbClr val="FFFF00"/>
          </a:solidFill>
          <a:ln>
            <a:solidFill>
              <a:schemeClr val="tx1"/>
            </a:solidFill>
          </a:ln>
        </p:spPr>
        <p:txBody>
          <a:bodyPr anchor="t"/>
          <a:lstStyle/>
          <a:p>
            <a:pPr algn="ctr">
              <a:lnSpc>
                <a:spcPct val="100000"/>
              </a:lnSpc>
            </a:pPr>
            <a:r>
              <a:rPr lang="sk-SK" sz="4800" b="1" dirty="0" smtClean="0"/>
              <a:t/>
            </a:r>
            <a:br>
              <a:rPr lang="sk-SK" sz="4800" b="1" dirty="0" smtClean="0"/>
            </a:br>
            <a:r>
              <a:rPr lang="sk-SK" sz="4800" b="1" dirty="0" smtClean="0">
                <a:solidFill>
                  <a:schemeClr val="tx1"/>
                </a:solidFill>
              </a:rPr>
              <a:t>Zriadenie elektronickej schránky</a:t>
            </a:r>
            <a:endParaRPr lang="sk-SK" sz="4800" b="1" dirty="0">
              <a:solidFill>
                <a:schemeClr val="tx1"/>
              </a:solidFill>
            </a:endParaRPr>
          </a:p>
        </p:txBody>
      </p:sp>
      <p:sp>
        <p:nvSpPr>
          <p:cNvPr id="5" name="BlokTextu 4"/>
          <p:cNvSpPr txBox="1"/>
          <p:nvPr/>
        </p:nvSpPr>
        <p:spPr>
          <a:xfrm>
            <a:off x="3346776" y="5070763"/>
            <a:ext cx="5623132" cy="523220"/>
          </a:xfrm>
          <a:prstGeom prst="rect">
            <a:avLst/>
          </a:prstGeom>
          <a:solidFill>
            <a:srgbClr val="FFFF00"/>
          </a:solidFill>
        </p:spPr>
        <p:txBody>
          <a:bodyPr wrap="square" rtlCol="0">
            <a:spAutoFit/>
          </a:bodyPr>
          <a:lstStyle/>
          <a:p>
            <a:r>
              <a:rPr lang="sk-SK" sz="2800" b="1" dirty="0" smtClean="0"/>
              <a:t>Pre SVB povinnosť od 1.6.2020</a:t>
            </a:r>
            <a:endParaRPr lang="sk-SK" sz="2800" b="1" dirty="0"/>
          </a:p>
        </p:txBody>
      </p:sp>
    </p:spTree>
    <p:extLst>
      <p:ext uri="{BB962C8B-B14F-4D97-AF65-F5344CB8AC3E}">
        <p14:creationId xmlns:p14="http://schemas.microsoft.com/office/powerpoint/2010/main" val="2707427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lokTextu 1"/>
          <p:cNvSpPr txBox="1"/>
          <p:nvPr/>
        </p:nvSpPr>
        <p:spPr>
          <a:xfrm>
            <a:off x="678872" y="2452254"/>
            <a:ext cx="9961418" cy="1231106"/>
          </a:xfrm>
          <a:prstGeom prst="rect">
            <a:avLst/>
          </a:prstGeom>
          <a:solidFill>
            <a:srgbClr val="FFC000"/>
          </a:solidFill>
        </p:spPr>
        <p:txBody>
          <a:bodyPr wrap="square" rtlCol="0">
            <a:spAutoFit/>
          </a:bodyPr>
          <a:lstStyle/>
          <a:p>
            <a:pPr marL="342900" indent="-342900">
              <a:buFont typeface="+mj-lt"/>
              <a:buAutoNum type="arabicPeriod"/>
            </a:pPr>
            <a:r>
              <a:rPr lang="sk-SK" sz="2800" b="1" dirty="0" smtClean="0"/>
              <a:t>Na zriadenie elektronickej schránky musí mať užívateľ </a:t>
            </a:r>
            <a:r>
              <a:rPr lang="sk-SK" sz="2800" b="1" u="sng" dirty="0" smtClean="0"/>
              <a:t>občiansky preukaz z čipom</a:t>
            </a:r>
            <a:r>
              <a:rPr lang="sk-SK" sz="2800" b="1" dirty="0" smtClean="0"/>
              <a:t>       tzv. </a:t>
            </a:r>
            <a:r>
              <a:rPr lang="sk-SK" sz="2800" b="1" u="sng" dirty="0" err="1" smtClean="0"/>
              <a:t>eID</a:t>
            </a:r>
            <a:r>
              <a:rPr lang="sk-SK" sz="2800" b="1" u="sng" dirty="0" smtClean="0"/>
              <a:t> kartu</a:t>
            </a:r>
            <a:r>
              <a:rPr lang="sk-SK" sz="2400" b="1" dirty="0" smtClean="0"/>
              <a:t>.</a:t>
            </a:r>
          </a:p>
          <a:p>
            <a:pPr marL="285750" indent="-285750">
              <a:buFont typeface="Arial" panose="020B0604020202020204" pitchFamily="34" charset="0"/>
              <a:buChar char="•"/>
            </a:pPr>
            <a:endParaRPr lang="sk-SK" dirty="0"/>
          </a:p>
        </p:txBody>
      </p:sp>
      <p:sp>
        <p:nvSpPr>
          <p:cNvPr id="3" name="BlokTextu 2"/>
          <p:cNvSpPr txBox="1"/>
          <p:nvPr/>
        </p:nvSpPr>
        <p:spPr>
          <a:xfrm>
            <a:off x="249382" y="484907"/>
            <a:ext cx="11152909" cy="1323439"/>
          </a:xfrm>
          <a:prstGeom prst="rect">
            <a:avLst/>
          </a:prstGeom>
          <a:solidFill>
            <a:srgbClr val="FFFF00"/>
          </a:solidFill>
        </p:spPr>
        <p:txBody>
          <a:bodyPr wrap="square" rtlCol="0">
            <a:spAutoFit/>
          </a:bodyPr>
          <a:lstStyle/>
          <a:p>
            <a:pPr algn="ctr"/>
            <a:r>
              <a:rPr lang="sk-SK" sz="4000" b="1" dirty="0" smtClean="0"/>
              <a:t>Čo je treba urobiť pred tým, aby sme si mohli </a:t>
            </a:r>
          </a:p>
          <a:p>
            <a:pPr algn="ctr"/>
            <a:r>
              <a:rPr lang="sk-SK" sz="4000" b="1" dirty="0" smtClean="0"/>
              <a:t>zriadiť elektronickú schránku</a:t>
            </a:r>
            <a:endParaRPr lang="sk-SK" sz="4000" b="1" dirty="0"/>
          </a:p>
        </p:txBody>
      </p:sp>
      <p:sp>
        <p:nvSpPr>
          <p:cNvPr id="5" name="BlokTextu 4"/>
          <p:cNvSpPr txBox="1"/>
          <p:nvPr/>
        </p:nvSpPr>
        <p:spPr>
          <a:xfrm>
            <a:off x="678872" y="4373525"/>
            <a:ext cx="10127673" cy="1384995"/>
          </a:xfrm>
          <a:prstGeom prst="rect">
            <a:avLst/>
          </a:prstGeom>
          <a:solidFill>
            <a:srgbClr val="FFC000"/>
          </a:solidFill>
        </p:spPr>
        <p:txBody>
          <a:bodyPr wrap="square" rtlCol="0">
            <a:spAutoFit/>
          </a:bodyPr>
          <a:lstStyle/>
          <a:p>
            <a:pPr marL="514350" indent="-514350">
              <a:buFont typeface="+mj-lt"/>
              <a:buAutoNum type="arabicPeriod" startAt="2"/>
            </a:pPr>
            <a:r>
              <a:rPr lang="sk-SK" sz="2800" b="1" dirty="0" smtClean="0"/>
              <a:t>Potrebujete mať </a:t>
            </a:r>
            <a:r>
              <a:rPr lang="sk-SK" sz="2800" b="1" u="sng" dirty="0" smtClean="0"/>
              <a:t>čítačku kontaktných čipov </a:t>
            </a:r>
            <a:r>
              <a:rPr lang="sk-SK" sz="2800" b="1" dirty="0" smtClean="0"/>
              <a:t>– </a:t>
            </a:r>
          </a:p>
          <a:p>
            <a:r>
              <a:rPr lang="sk-SK" sz="2800" b="1" dirty="0" smtClean="0"/>
              <a:t>je na požiadanie vydávaná pri vydaní občianskeho preukazu</a:t>
            </a:r>
            <a:endParaRPr lang="sk-SK" sz="2800" b="1" dirty="0"/>
          </a:p>
        </p:txBody>
      </p:sp>
    </p:spTree>
    <p:extLst>
      <p:ext uri="{BB962C8B-B14F-4D97-AF65-F5344CB8AC3E}">
        <p14:creationId xmlns:p14="http://schemas.microsoft.com/office/powerpoint/2010/main" val="15743859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a:spLocks noChangeArrowheads="1"/>
          </p:cNvSpPr>
          <p:nvPr/>
        </p:nvSpPr>
        <p:spPr bwMode="auto">
          <a:xfrm>
            <a:off x="1233053" y="60385"/>
            <a:ext cx="10210802" cy="67095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sk-SK" altLang="sk-SK" sz="2200" b="1"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k-SK" altLang="sk-SK" sz="2800" b="1" i="0" u="none" strike="noStrike" cap="none" normalizeH="0" baseline="0" dirty="0" smtClean="0">
                <a:ln>
                  <a:noFill/>
                </a:ln>
                <a:solidFill>
                  <a:schemeClr val="tx1"/>
                </a:solidFill>
                <a:effectLst/>
                <a:latin typeface="Arial" panose="020B0604020202020204" pitchFamily="34" charset="0"/>
              </a:rPr>
              <a:t>Ako začať</a:t>
            </a:r>
          </a:p>
          <a:p>
            <a:pPr marL="0" marR="0" lvl="0" indent="0" algn="l" defTabSz="914400" rtl="0" eaLnBrk="0" fontAlgn="base" latinLnBrk="0" hangingPunct="0">
              <a:lnSpc>
                <a:spcPct val="100000"/>
              </a:lnSpc>
              <a:spcBef>
                <a:spcPct val="0"/>
              </a:spcBef>
              <a:spcAft>
                <a:spcPct val="0"/>
              </a:spcAft>
              <a:buClrTx/>
              <a:buSzTx/>
              <a:buFontTx/>
              <a:buNone/>
              <a:tabLst/>
            </a:pPr>
            <a:r>
              <a:rPr kumimoji="0" lang="sk-SK" altLang="sk-SK" sz="2000" b="0" i="0" u="none" strike="noStrike" cap="none" normalizeH="0" baseline="0" dirty="0" smtClean="0">
                <a:ln>
                  <a:noFill/>
                </a:ln>
                <a:solidFill>
                  <a:schemeClr val="tx1"/>
                </a:solidFill>
                <a:effectLst/>
                <a:latin typeface="Arial" panose="020B0604020202020204" pitchFamily="34" charset="0"/>
              </a:rPr>
              <a:t>Ak začínate pracovať  s portálom slovensko.sk, tento návod je určený práve vám. </a:t>
            </a:r>
          </a:p>
          <a:p>
            <a:pPr marL="0" marR="0" lvl="0" indent="0" algn="l" defTabSz="914400" rtl="0" eaLnBrk="0" fontAlgn="base" latinLnBrk="0" hangingPunct="0">
              <a:lnSpc>
                <a:spcPct val="100000"/>
              </a:lnSpc>
              <a:spcBef>
                <a:spcPct val="0"/>
              </a:spcBef>
              <a:spcAft>
                <a:spcPct val="0"/>
              </a:spcAft>
              <a:buClrTx/>
              <a:buSzTx/>
              <a:buFontTx/>
              <a:buNone/>
              <a:tabLst/>
            </a:pPr>
            <a:r>
              <a:rPr kumimoji="0" lang="sk-SK" altLang="sk-SK" sz="2000" b="0" i="0" u="none" strike="noStrike" cap="none" normalizeH="0" baseline="0" dirty="0" smtClean="0">
                <a:ln>
                  <a:noFill/>
                </a:ln>
                <a:solidFill>
                  <a:schemeClr val="tx1"/>
                </a:solidFill>
                <a:effectLst/>
                <a:latin typeface="Arial" panose="020B0604020202020204" pitchFamily="34" charset="0"/>
              </a:rPr>
              <a:t>Sú v ňom popísané základné kroky na to, aby ste mohli portál využívať na elektronickú komunikáciu s úradmi. </a:t>
            </a:r>
          </a:p>
          <a:p>
            <a:pPr marL="0" marR="0" lvl="0" indent="0" algn="l" defTabSz="914400" rtl="0" eaLnBrk="0" fontAlgn="base" latinLnBrk="0" hangingPunct="0">
              <a:lnSpc>
                <a:spcPct val="100000"/>
              </a:lnSpc>
              <a:spcBef>
                <a:spcPct val="0"/>
              </a:spcBef>
              <a:spcAft>
                <a:spcPct val="0"/>
              </a:spcAft>
              <a:buClrTx/>
              <a:buSzTx/>
              <a:buFontTx/>
              <a:buNone/>
              <a:tabLst/>
            </a:pPr>
            <a:r>
              <a:rPr kumimoji="0" lang="sk-SK" altLang="sk-SK" sz="2000" b="0" i="0" u="none" strike="noStrike" cap="none" normalizeH="0" baseline="0" dirty="0" smtClean="0">
                <a:ln>
                  <a:noFill/>
                </a:ln>
                <a:solidFill>
                  <a:schemeClr val="tx1"/>
                </a:solidFill>
                <a:effectLst/>
                <a:latin typeface="Arial" panose="020B0604020202020204" pitchFamily="34" charset="0"/>
              </a:rPr>
              <a:t>Pri jednotlivých krokoch sú zverejnené odkazy na ďalšie užitočné informácie a články, ktoré vám pomôžu jednoduchšie sa zorientovať.</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sk-SK" altLang="sk-SK" sz="1400" b="1"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k-SK" altLang="sk-SK" sz="3200" b="1" i="0" u="none" strike="noStrike" cap="none" normalizeH="0" baseline="0" dirty="0" smtClean="0">
                <a:ln>
                  <a:noFill/>
                </a:ln>
                <a:solidFill>
                  <a:srgbClr val="B81821"/>
                </a:solidFill>
                <a:effectLst/>
                <a:latin typeface="Arial" panose="020B0604020202020204" pitchFamily="34" charset="0"/>
              </a:rPr>
              <a:t>Vybavte si eID kartu</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sk-SK" altLang="sk-SK" sz="2400" b="0" i="0" u="none" strike="noStrike" cap="none" normalizeH="0" baseline="0" dirty="0" smtClean="0">
                <a:ln>
                  <a:noFill/>
                </a:ln>
                <a:solidFill>
                  <a:srgbClr val="B81821"/>
                </a:solidFill>
                <a:effectLst/>
                <a:latin typeface="Arial" panose="020B0604020202020204" pitchFamily="34" charset="0"/>
              </a:rPr>
              <a:t>eID karta - čo je to?</a:t>
            </a:r>
            <a:r>
              <a:rPr kumimoji="0" lang="sk-SK" altLang="sk-SK" sz="2400" b="0" i="0" u="none" strike="noStrike" cap="none" normalizeH="0" baseline="0" dirty="0" smtClean="0">
                <a:ln>
                  <a:noFill/>
                </a:ln>
                <a:solidFill>
                  <a:schemeClr val="tx1"/>
                </a:solidFill>
                <a:effectLst/>
                <a:latin typeface="Arial" panose="020B0604020202020204" pitchFamily="34" charset="0"/>
              </a:rPr>
              <a:t/>
            </a:r>
            <a:br>
              <a:rPr kumimoji="0" lang="sk-SK" altLang="sk-SK" sz="2400" b="0" i="0" u="none" strike="noStrike" cap="none" normalizeH="0" baseline="0" dirty="0" smtClean="0">
                <a:ln>
                  <a:noFill/>
                </a:ln>
                <a:solidFill>
                  <a:schemeClr val="tx1"/>
                </a:solidFill>
                <a:effectLst/>
                <a:latin typeface="Arial" panose="020B0604020202020204" pitchFamily="34" charset="0"/>
              </a:rPr>
            </a:br>
            <a:r>
              <a:rPr kumimoji="0" lang="sk-SK" altLang="sk-SK" sz="2400" b="0" i="0" u="none" strike="noStrike" cap="none" normalizeH="0" baseline="0" dirty="0" smtClean="0">
                <a:ln>
                  <a:noFill/>
                </a:ln>
                <a:solidFill>
                  <a:schemeClr val="tx1"/>
                </a:solidFill>
                <a:effectLst/>
                <a:latin typeface="Arial" panose="020B0604020202020204" pitchFamily="34" charset="0"/>
              </a:rPr>
              <a:t>eID karta je občiansky preukaz s elektronickým čipom.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sk-SK" altLang="sk-SK" sz="2400" b="0" i="0" u="none" strike="noStrike" cap="none" normalizeH="0" baseline="0" dirty="0" smtClean="0">
                <a:ln>
                  <a:noFill/>
                </a:ln>
                <a:solidFill>
                  <a:srgbClr val="B81821"/>
                </a:solidFill>
                <a:effectLst/>
                <a:latin typeface="Arial" panose="020B0604020202020204" pitchFamily="34" charset="0"/>
              </a:rPr>
              <a:t>Na čo ju potrebujem?</a:t>
            </a:r>
            <a:r>
              <a:rPr kumimoji="0" lang="sk-SK" altLang="sk-SK" sz="2400" b="0" i="0" u="none" strike="noStrike" cap="none" normalizeH="0" baseline="0" dirty="0" smtClean="0">
                <a:ln>
                  <a:noFill/>
                </a:ln>
                <a:solidFill>
                  <a:schemeClr val="tx1"/>
                </a:solidFill>
                <a:effectLst/>
                <a:latin typeface="Arial" panose="020B0604020202020204" pitchFamily="34" charset="0"/>
              </a:rPr>
              <a:t/>
            </a:r>
            <a:br>
              <a:rPr kumimoji="0" lang="sk-SK" altLang="sk-SK" sz="2400" b="0" i="0" u="none" strike="noStrike" cap="none" normalizeH="0" baseline="0" dirty="0" smtClean="0">
                <a:ln>
                  <a:noFill/>
                </a:ln>
                <a:solidFill>
                  <a:schemeClr val="tx1"/>
                </a:solidFill>
                <a:effectLst/>
                <a:latin typeface="Arial" panose="020B0604020202020204" pitchFamily="34" charset="0"/>
              </a:rPr>
            </a:br>
            <a:r>
              <a:rPr kumimoji="0" lang="sk-SK" altLang="sk-SK" sz="2400" b="0" i="0" u="none" strike="noStrike" cap="none" normalizeH="0" baseline="0" dirty="0" smtClean="0">
                <a:ln>
                  <a:noFill/>
                </a:ln>
                <a:solidFill>
                  <a:schemeClr val="tx1"/>
                </a:solidFill>
                <a:effectLst/>
                <a:latin typeface="Arial" panose="020B0604020202020204" pitchFamily="34" charset="0"/>
              </a:rPr>
              <a:t>Prihlasujete sa ňou na portál slovensko.sk a do svojej elektronickej schránky.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sk-SK" altLang="sk-SK" sz="2400" b="0" i="0" u="none" strike="noStrike" cap="none" normalizeH="0" baseline="0" dirty="0" smtClean="0">
                <a:ln>
                  <a:noFill/>
                </a:ln>
                <a:solidFill>
                  <a:srgbClr val="B81821"/>
                </a:solidFill>
                <a:effectLst/>
                <a:latin typeface="Arial" panose="020B0604020202020204" pitchFamily="34" charset="0"/>
              </a:rPr>
              <a:t>Kde si ju vybavím?</a:t>
            </a:r>
            <a:r>
              <a:rPr kumimoji="0" lang="sk-SK" altLang="sk-SK" sz="2400" b="0" i="0" u="none" strike="noStrike" cap="none" normalizeH="0" baseline="0" dirty="0" smtClean="0">
                <a:ln>
                  <a:noFill/>
                </a:ln>
                <a:solidFill>
                  <a:schemeClr val="tx1"/>
                </a:solidFill>
                <a:effectLst/>
                <a:latin typeface="Arial" panose="020B0604020202020204" pitchFamily="34" charset="0"/>
              </a:rPr>
              <a:t/>
            </a:r>
            <a:br>
              <a:rPr kumimoji="0" lang="sk-SK" altLang="sk-SK" sz="2400" b="0" i="0" u="none" strike="noStrike" cap="none" normalizeH="0" baseline="0" dirty="0" smtClean="0">
                <a:ln>
                  <a:noFill/>
                </a:ln>
                <a:solidFill>
                  <a:schemeClr val="tx1"/>
                </a:solidFill>
                <a:effectLst/>
                <a:latin typeface="Arial" panose="020B0604020202020204" pitchFamily="34" charset="0"/>
              </a:rPr>
            </a:br>
            <a:r>
              <a:rPr kumimoji="0" lang="sk-SK" altLang="sk-SK" sz="2400" b="0" i="0" u="none" strike="noStrike" cap="none" normalizeH="0" baseline="0" dirty="0" smtClean="0">
                <a:ln>
                  <a:noFill/>
                </a:ln>
                <a:solidFill>
                  <a:schemeClr val="tx1"/>
                </a:solidFill>
                <a:effectLst/>
                <a:latin typeface="Arial" panose="020B0604020202020204" pitchFamily="34" charset="0"/>
              </a:rPr>
              <a:t>Na oddelení dokladov Okresného riaditeľstva Policajného zboru.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sk-SK" altLang="sk-SK" sz="2400" b="0" i="0" u="none" strike="noStrike" cap="none" normalizeH="0" baseline="0" dirty="0" smtClean="0">
                <a:ln>
                  <a:noFill/>
                </a:ln>
                <a:solidFill>
                  <a:srgbClr val="B81821"/>
                </a:solidFill>
                <a:effectLst/>
                <a:latin typeface="Arial" panose="020B0604020202020204" pitchFamily="34" charset="0"/>
              </a:rPr>
              <a:t>Koľko zaplatím?</a:t>
            </a:r>
            <a:r>
              <a:rPr kumimoji="0" lang="sk-SK" altLang="sk-SK" sz="2400" b="0" i="0" u="none" strike="noStrike" cap="none" normalizeH="0" baseline="0" dirty="0" smtClean="0">
                <a:ln>
                  <a:noFill/>
                </a:ln>
                <a:solidFill>
                  <a:schemeClr val="tx1"/>
                </a:solidFill>
                <a:effectLst/>
                <a:latin typeface="Arial" panose="020B0604020202020204" pitchFamily="34" charset="0"/>
              </a:rPr>
              <a:t/>
            </a:r>
            <a:br>
              <a:rPr kumimoji="0" lang="sk-SK" altLang="sk-SK" sz="2400" b="0" i="0" u="none" strike="noStrike" cap="none" normalizeH="0" baseline="0" dirty="0" smtClean="0">
                <a:ln>
                  <a:noFill/>
                </a:ln>
                <a:solidFill>
                  <a:schemeClr val="tx1"/>
                </a:solidFill>
                <a:effectLst/>
                <a:latin typeface="Arial" panose="020B0604020202020204" pitchFamily="34" charset="0"/>
              </a:rPr>
            </a:br>
            <a:r>
              <a:rPr kumimoji="0" lang="sk-SK" altLang="sk-SK" sz="2400" b="0" i="0" u="none" strike="noStrike" cap="none" normalizeH="0" baseline="0" dirty="0" smtClean="0">
                <a:ln>
                  <a:noFill/>
                </a:ln>
                <a:solidFill>
                  <a:schemeClr val="tx1"/>
                </a:solidFill>
                <a:effectLst/>
                <a:latin typeface="Arial" panose="020B0604020202020204" pitchFamily="34" charset="0"/>
              </a:rPr>
              <a:t>4,50 eura.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sk-SK" altLang="sk-SK" sz="1800" b="0" i="0" u="none" strike="noStrike" cap="none" normalizeH="0" baseline="0" dirty="0" smtClean="0">
              <a:ln>
                <a:noFill/>
              </a:ln>
              <a:solidFill>
                <a:schemeClr val="tx1"/>
              </a:solidFill>
              <a:effectLst/>
              <a:latin typeface="Arial" panose="020B0604020202020204" pitchFamily="34" charset="0"/>
            </a:endParaRPr>
          </a:p>
        </p:txBody>
      </p:sp>
      <p:pic>
        <p:nvPicPr>
          <p:cNvPr id="8" name="Picture 5" descr="číslo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471" y="817418"/>
            <a:ext cx="728600" cy="6788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44271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lokTextu 3"/>
          <p:cNvSpPr txBox="1"/>
          <p:nvPr/>
        </p:nvSpPr>
        <p:spPr>
          <a:xfrm>
            <a:off x="1122217" y="1011382"/>
            <a:ext cx="9961418" cy="1231106"/>
          </a:xfrm>
          <a:prstGeom prst="rect">
            <a:avLst/>
          </a:prstGeom>
          <a:solidFill>
            <a:srgbClr val="FFC000"/>
          </a:solidFill>
        </p:spPr>
        <p:txBody>
          <a:bodyPr wrap="square" rtlCol="0">
            <a:spAutoFit/>
          </a:bodyPr>
          <a:lstStyle/>
          <a:p>
            <a:pPr marL="342900" indent="-342900">
              <a:buFont typeface="+mj-lt"/>
              <a:buAutoNum type="arabicPeriod" startAt="3"/>
            </a:pPr>
            <a:r>
              <a:rPr lang="sk-SK" sz="2800" b="1" dirty="0" smtClean="0"/>
              <a:t>Do počítača je nutné nainštalovať </a:t>
            </a:r>
          </a:p>
          <a:p>
            <a:r>
              <a:rPr lang="sk-SK" sz="2800" b="1" dirty="0" smtClean="0"/>
              <a:t>softvér pre prácu s občianskym preukazom s čipom</a:t>
            </a:r>
          </a:p>
          <a:p>
            <a:pPr marL="285750" indent="-285750">
              <a:buFont typeface="Arial" panose="020B0604020202020204" pitchFamily="34" charset="0"/>
              <a:buChar char="•"/>
            </a:pPr>
            <a:endParaRPr lang="sk-SK" dirty="0"/>
          </a:p>
        </p:txBody>
      </p:sp>
      <p:sp>
        <p:nvSpPr>
          <p:cNvPr id="5" name="BlokTextu 4"/>
          <p:cNvSpPr txBox="1"/>
          <p:nvPr/>
        </p:nvSpPr>
        <p:spPr>
          <a:xfrm>
            <a:off x="1122217" y="2812473"/>
            <a:ext cx="9961418" cy="2523768"/>
          </a:xfrm>
          <a:prstGeom prst="rect">
            <a:avLst/>
          </a:prstGeom>
          <a:solidFill>
            <a:srgbClr val="0070C0"/>
          </a:solidFill>
        </p:spPr>
        <p:txBody>
          <a:bodyPr wrap="square" rtlCol="0">
            <a:spAutoFit/>
          </a:bodyPr>
          <a:lstStyle/>
          <a:p>
            <a:pPr marL="514350" indent="-514350">
              <a:buFont typeface="+mj-lt"/>
              <a:buAutoNum type="arabicPeriod" startAt="4"/>
            </a:pPr>
            <a:r>
              <a:rPr lang="sk-SK" sz="2800" b="1" dirty="0" smtClean="0"/>
              <a:t>Všetky potrebné aplikácie pre prácu s elektronickým preukazom a zriadenie el. podpisu nájdete na stránkach :</a:t>
            </a:r>
          </a:p>
          <a:p>
            <a:r>
              <a:rPr lang="sk-SK" sz="2800" b="1" dirty="0"/>
              <a:t>	</a:t>
            </a:r>
            <a:r>
              <a:rPr lang="sk-SK" sz="2800" b="1" dirty="0" smtClean="0">
                <a:hlinkClick r:id="rId3"/>
              </a:rPr>
              <a:t>https://portal.minv.sk</a:t>
            </a:r>
            <a:r>
              <a:rPr lang="sk-SK" sz="2800" b="1" dirty="0" smtClean="0"/>
              <a:t>  a </a:t>
            </a:r>
            <a:r>
              <a:rPr lang="sk-SK" sz="2800" b="1" dirty="0" smtClean="0">
                <a:hlinkClick r:id="rId4"/>
              </a:rPr>
              <a:t>www.slovensko.sk</a:t>
            </a:r>
            <a:r>
              <a:rPr lang="sk-SK" sz="2800" b="1" dirty="0" smtClean="0"/>
              <a:t> </a:t>
            </a:r>
          </a:p>
          <a:p>
            <a:endParaRPr lang="sk-SK" sz="2800" b="1" dirty="0" smtClean="0"/>
          </a:p>
          <a:p>
            <a:endParaRPr lang="sk-SK" dirty="0"/>
          </a:p>
        </p:txBody>
      </p:sp>
    </p:spTree>
    <p:extLst>
      <p:ext uri="{BB962C8B-B14F-4D97-AF65-F5344CB8AC3E}">
        <p14:creationId xmlns:p14="http://schemas.microsoft.com/office/powerpoint/2010/main" val="29868024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ok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6227" y="218035"/>
            <a:ext cx="2531903" cy="669319"/>
          </a:xfrm>
          <a:prstGeom prst="rect">
            <a:avLst/>
          </a:prstGeom>
        </p:spPr>
      </p:pic>
      <p:sp>
        <p:nvSpPr>
          <p:cNvPr id="3" name="Obdĺžnik 2"/>
          <p:cNvSpPr/>
          <p:nvPr/>
        </p:nvSpPr>
        <p:spPr>
          <a:xfrm>
            <a:off x="316227" y="887354"/>
            <a:ext cx="10986357" cy="3970318"/>
          </a:xfrm>
          <a:prstGeom prst="rect">
            <a:avLst/>
          </a:prstGeom>
        </p:spPr>
        <p:txBody>
          <a:bodyPr wrap="square">
            <a:spAutoFit/>
          </a:bodyPr>
          <a:lstStyle/>
          <a:p>
            <a:pPr>
              <a:buFont typeface="Arial" panose="020B0604020202020204" pitchFamily="34" charset="0"/>
              <a:buChar char="•"/>
            </a:pPr>
            <a:endParaRPr lang="sk-SK" dirty="0"/>
          </a:p>
          <a:p>
            <a:r>
              <a:rPr lang="sk-SK" b="1" dirty="0"/>
              <a:t>Na stiahnutie</a:t>
            </a:r>
          </a:p>
          <a:p>
            <a:pPr algn="just"/>
            <a:r>
              <a:rPr lang="sk-SK" dirty="0"/>
              <a:t>Na prihlásenie a prístup k elektronickým službám potrebujete občiansky preukaz s elektronickým čipom spolu s bezpečnostným osobným kódom (BOK), čítačku čipových kariet a inštalovaný softvér v počítači. Pred inštaláciou aplikácií si prečítajte informácie v časti „</a:t>
            </a:r>
            <a:r>
              <a:rPr lang="sk-SK" dirty="0">
                <a:hlinkClick r:id="rId3"/>
              </a:rPr>
              <a:t>Ako začať</a:t>
            </a:r>
            <a:r>
              <a:rPr lang="sk-SK" dirty="0"/>
              <a:t>". Na stránke máte k dispozícii nasledujúci softvér: ovládače k čítačke kariet, aplikáciu na prihlasovanie (pre eID) a balík aplikácií pre kvalifikovaný elektronický podpis (KEP).</a:t>
            </a:r>
          </a:p>
          <a:p>
            <a:pPr algn="just"/>
            <a:r>
              <a:rPr lang="sk-SK" dirty="0"/>
              <a:t>Začnite kliknutím na tlačidlo „Zistiť operačný systém“. Zobrazia sa vám konkrétne aplikácie, ktoré si nainštalujte do vášho počítača. Pred inštaláciou si preverte, či váš počítač spĺňa minimálne systémové požiadavky. Po dokončení inštalácie programov je potrebné počítač reštartovať. Ak potrebujete poradiť, obráťte sa na operátorov </a:t>
            </a:r>
            <a:r>
              <a:rPr lang="sk-SK" dirty="0">
                <a:hlinkClick r:id="rId4"/>
              </a:rPr>
              <a:t>Kontaktného centra.</a:t>
            </a:r>
            <a:endParaRPr lang="sk-SK" dirty="0"/>
          </a:p>
          <a:p>
            <a:pPr algn="just"/>
            <a:r>
              <a:rPr lang="sk-SK" dirty="0"/>
              <a:t>Odôvodnenie vyžadovania inštalácie aplikácií a Informácie pre integrátorov sú dostupné </a:t>
            </a:r>
            <a:r>
              <a:rPr lang="sk-SK" dirty="0">
                <a:hlinkClick r:id="rId5"/>
              </a:rPr>
              <a:t>na samostatnej stránke</a:t>
            </a:r>
            <a:r>
              <a:rPr lang="sk-SK" dirty="0"/>
              <a:t>. </a:t>
            </a:r>
          </a:p>
          <a:p>
            <a:r>
              <a:rPr lang="sk-SK" b="1" dirty="0"/>
              <a:t> </a:t>
            </a:r>
            <a:endParaRPr lang="sk-SK" b="1" dirty="0">
              <a:effectLst/>
            </a:endParaRPr>
          </a:p>
        </p:txBody>
      </p:sp>
    </p:spTree>
    <p:extLst>
      <p:ext uri="{BB962C8B-B14F-4D97-AF65-F5344CB8AC3E}">
        <p14:creationId xmlns:p14="http://schemas.microsoft.com/office/powerpoint/2010/main" val="25573107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kt 1"/>
          <p:cNvGraphicFramePr>
            <a:graphicFrameLocks noChangeAspect="1"/>
          </p:cNvGraphicFramePr>
          <p:nvPr>
            <p:extLst>
              <p:ext uri="{D42A27DB-BD31-4B8C-83A1-F6EECF244321}">
                <p14:modId xmlns:p14="http://schemas.microsoft.com/office/powerpoint/2010/main" val="4230458208"/>
              </p:ext>
            </p:extLst>
          </p:nvPr>
        </p:nvGraphicFramePr>
        <p:xfrm>
          <a:off x="6465166" y="305050"/>
          <a:ext cx="4533900" cy="6416675"/>
        </p:xfrm>
        <a:graphic>
          <a:graphicData uri="http://schemas.openxmlformats.org/presentationml/2006/ole">
            <mc:AlternateContent xmlns:mc="http://schemas.openxmlformats.org/markup-compatibility/2006">
              <mc:Choice xmlns:v="urn:schemas-microsoft-com:vml" Requires="v">
                <p:oleObj spid="_x0000_s1042" name="Acrobat Document" r:id="rId4" imgW="4533711" imgH="6415997" progId="AcroExch.Document.DC">
                  <p:embed/>
                </p:oleObj>
              </mc:Choice>
              <mc:Fallback>
                <p:oleObj name="Acrobat Document" r:id="rId4" imgW="4533711" imgH="6415997" progId="AcroExch.Document.DC">
                  <p:embed/>
                  <p:pic>
                    <p:nvPicPr>
                      <p:cNvPr id="0" name=""/>
                      <p:cNvPicPr/>
                      <p:nvPr/>
                    </p:nvPicPr>
                    <p:blipFill>
                      <a:blip r:embed="rId5"/>
                      <a:stretch>
                        <a:fillRect/>
                      </a:stretch>
                    </p:blipFill>
                    <p:spPr>
                      <a:xfrm>
                        <a:off x="6465166" y="305050"/>
                        <a:ext cx="4533900" cy="6416675"/>
                      </a:xfrm>
                      <a:prstGeom prst="rect">
                        <a:avLst/>
                      </a:prstGeom>
                    </p:spPr>
                  </p:pic>
                </p:oleObj>
              </mc:Fallback>
            </mc:AlternateContent>
          </a:graphicData>
        </a:graphic>
      </p:graphicFrame>
      <p:sp>
        <p:nvSpPr>
          <p:cNvPr id="3" name="Obdĺžnik 2"/>
          <p:cNvSpPr/>
          <p:nvPr/>
        </p:nvSpPr>
        <p:spPr>
          <a:xfrm>
            <a:off x="277091" y="425450"/>
            <a:ext cx="5320145" cy="1169551"/>
          </a:xfrm>
          <a:prstGeom prst="rect">
            <a:avLst/>
          </a:prstGeom>
          <a:solidFill>
            <a:srgbClr val="FFC000"/>
          </a:solidFill>
        </p:spPr>
        <p:txBody>
          <a:bodyPr wrap="square">
            <a:spAutoFit/>
          </a:bodyPr>
          <a:lstStyle/>
          <a:p>
            <a:endParaRPr lang="sk-SK" sz="1600" b="0" i="0" u="none" strike="noStrike" baseline="0" dirty="0" smtClean="0">
              <a:solidFill>
                <a:srgbClr val="000000"/>
              </a:solidFill>
              <a:latin typeface="Arial" panose="020B0604020202020204" pitchFamily="34" charset="0"/>
            </a:endParaRPr>
          </a:p>
          <a:p>
            <a:r>
              <a:rPr lang="sk-SK" sz="1600" b="0" i="0" u="none" strike="noStrike" baseline="0" dirty="0" smtClean="0">
                <a:solidFill>
                  <a:srgbClr val="000000"/>
                </a:solidFill>
                <a:latin typeface="Arial" panose="020B0604020202020204" pitchFamily="34" charset="0"/>
              </a:rPr>
              <a:t> </a:t>
            </a:r>
            <a:r>
              <a:rPr lang="sk-SK" b="1" i="0" u="none" strike="noStrike" baseline="0" dirty="0" smtClean="0">
                <a:solidFill>
                  <a:srgbClr val="000000"/>
                </a:solidFill>
                <a:latin typeface="Arial" panose="020B0604020202020204" pitchFamily="34" charset="0"/>
              </a:rPr>
              <a:t>Žiadosť o zriadenie elektronickej schránky podnikateľského subjektu, ktorý sa nezapisuje do zákonom ustanovenej evidencie </a:t>
            </a:r>
            <a:endParaRPr lang="sk-SK" dirty="0"/>
          </a:p>
        </p:txBody>
      </p:sp>
    </p:spTree>
    <p:extLst>
      <p:ext uri="{BB962C8B-B14F-4D97-AF65-F5344CB8AC3E}">
        <p14:creationId xmlns:p14="http://schemas.microsoft.com/office/powerpoint/2010/main" val="33987011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kt 1"/>
          <p:cNvGraphicFramePr>
            <a:graphicFrameLocks noChangeAspect="1"/>
          </p:cNvGraphicFramePr>
          <p:nvPr>
            <p:extLst>
              <p:ext uri="{D42A27DB-BD31-4B8C-83A1-F6EECF244321}">
                <p14:modId xmlns:p14="http://schemas.microsoft.com/office/powerpoint/2010/main" val="3082512391"/>
              </p:ext>
            </p:extLst>
          </p:nvPr>
        </p:nvGraphicFramePr>
        <p:xfrm>
          <a:off x="6726358" y="201482"/>
          <a:ext cx="4533900" cy="6416675"/>
        </p:xfrm>
        <a:graphic>
          <a:graphicData uri="http://schemas.openxmlformats.org/presentationml/2006/ole">
            <mc:AlternateContent xmlns:mc="http://schemas.openxmlformats.org/markup-compatibility/2006">
              <mc:Choice xmlns:v="urn:schemas-microsoft-com:vml" Requires="v">
                <p:oleObj spid="_x0000_s3088" name="Acrobat Document" r:id="rId4" imgW="4533711" imgH="6415997" progId="AcroExch.Document.DC">
                  <p:embed/>
                </p:oleObj>
              </mc:Choice>
              <mc:Fallback>
                <p:oleObj name="Acrobat Document" r:id="rId4" imgW="4533711" imgH="6415997" progId="AcroExch.Document.DC">
                  <p:embed/>
                  <p:pic>
                    <p:nvPicPr>
                      <p:cNvPr id="0" name=""/>
                      <p:cNvPicPr/>
                      <p:nvPr/>
                    </p:nvPicPr>
                    <p:blipFill>
                      <a:blip r:embed="rId5"/>
                      <a:stretch>
                        <a:fillRect/>
                      </a:stretch>
                    </p:blipFill>
                    <p:spPr>
                      <a:xfrm>
                        <a:off x="6726358" y="201482"/>
                        <a:ext cx="4533900" cy="6416675"/>
                      </a:xfrm>
                      <a:prstGeom prst="rect">
                        <a:avLst/>
                      </a:prstGeom>
                    </p:spPr>
                  </p:pic>
                </p:oleObj>
              </mc:Fallback>
            </mc:AlternateContent>
          </a:graphicData>
        </a:graphic>
      </p:graphicFrame>
      <p:sp>
        <p:nvSpPr>
          <p:cNvPr id="4" name="Obdĺžnik 3"/>
          <p:cNvSpPr/>
          <p:nvPr/>
        </p:nvSpPr>
        <p:spPr>
          <a:xfrm>
            <a:off x="538349" y="441325"/>
            <a:ext cx="5320145" cy="707886"/>
          </a:xfrm>
          <a:prstGeom prst="rect">
            <a:avLst/>
          </a:prstGeom>
          <a:solidFill>
            <a:srgbClr val="FFC000"/>
          </a:solidFill>
        </p:spPr>
        <p:txBody>
          <a:bodyPr wrap="square">
            <a:spAutoFit/>
          </a:bodyPr>
          <a:lstStyle/>
          <a:p>
            <a:r>
              <a:rPr lang="sk-SK" sz="2000" b="1" dirty="0" smtClean="0"/>
              <a:t>Žiadosť </a:t>
            </a:r>
            <a:r>
              <a:rPr lang="sk-SK" sz="2000" b="1" dirty="0"/>
              <a:t>o aktiváciu elektronickej schránky na </a:t>
            </a:r>
            <a:r>
              <a:rPr lang="sk-SK" sz="2000" b="1" dirty="0" smtClean="0"/>
              <a:t>doručovanie</a:t>
            </a:r>
            <a:endParaRPr lang="sk-SK" sz="2400" dirty="0"/>
          </a:p>
        </p:txBody>
      </p:sp>
    </p:spTree>
    <p:extLst>
      <p:ext uri="{BB962C8B-B14F-4D97-AF65-F5344CB8AC3E}">
        <p14:creationId xmlns:p14="http://schemas.microsoft.com/office/powerpoint/2010/main" val="26476829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304800" y="1690665"/>
            <a:ext cx="11111345" cy="3108543"/>
          </a:xfrm>
          <a:prstGeom prst="rect">
            <a:avLst/>
          </a:prstGeom>
          <a:solidFill>
            <a:srgbClr val="FFC000"/>
          </a:solid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k-SK" altLang="sk-SK" sz="2800" b="1"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sk-SK" altLang="sk-SK" sz="2800" b="1" i="0" u="none" strike="noStrike" cap="none" normalizeH="0" baseline="0" dirty="0" smtClean="0">
                <a:ln>
                  <a:noFill/>
                </a:ln>
                <a:solidFill>
                  <a:schemeClr val="tx1"/>
                </a:solidFill>
                <a:effectLst/>
                <a:ea typeface="Calibri" panose="020F0502020204030204" pitchFamily="34" charset="0"/>
                <a:cs typeface="Times New Roman" panose="02020603050405020304" pitchFamily="18" charset="0"/>
              </a:rPr>
              <a:t>K predmetnej žiadosti je potrebné </a:t>
            </a:r>
            <a:r>
              <a:rPr kumimoji="0" lang="sk-SK" altLang="sk-SK" sz="2800" b="1" i="0" u="sng" strike="noStrike" cap="none" normalizeH="0" baseline="0" dirty="0" smtClean="0">
                <a:ln>
                  <a:noFill/>
                </a:ln>
                <a:solidFill>
                  <a:schemeClr val="tx1"/>
                </a:solidFill>
                <a:effectLst/>
                <a:ea typeface="Calibri" panose="020F0502020204030204" pitchFamily="34" charset="0"/>
                <a:cs typeface="Times New Roman" panose="02020603050405020304" pitchFamily="18" charset="0"/>
              </a:rPr>
              <a:t>priložiť úradne overenú</a:t>
            </a:r>
          </a:p>
          <a:p>
            <a:pPr marL="0" marR="0" lvl="0" indent="0" algn="l" defTabSz="914400" rtl="0" eaLnBrk="0" fontAlgn="base" latinLnBrk="0" hangingPunct="0">
              <a:lnSpc>
                <a:spcPct val="100000"/>
              </a:lnSpc>
              <a:spcBef>
                <a:spcPct val="0"/>
              </a:spcBef>
              <a:spcAft>
                <a:spcPct val="0"/>
              </a:spcAft>
              <a:buClrTx/>
              <a:buSzTx/>
              <a:buFontTx/>
              <a:buNone/>
              <a:tabLst/>
            </a:pPr>
            <a:r>
              <a:rPr kumimoji="0" lang="sk-SK" altLang="sk-SK" sz="2800" b="1" i="0" u="sng" strike="noStrike" cap="none" normalizeH="0" baseline="0" dirty="0" smtClean="0">
                <a:ln>
                  <a:noFill/>
                </a:ln>
                <a:solidFill>
                  <a:schemeClr val="tx1"/>
                </a:solidFill>
                <a:effectLst/>
                <a:ea typeface="Calibri" panose="020F0502020204030204" pitchFamily="34" charset="0"/>
                <a:cs typeface="Times New Roman" panose="02020603050405020304" pitchFamily="18" charset="0"/>
              </a:rPr>
              <a:t>kópiu dokumentu</a:t>
            </a:r>
            <a:r>
              <a:rPr kumimoji="0" lang="sk-SK" altLang="sk-SK" sz="2800" b="1" i="0" u="none" strike="noStrike" cap="none" normalizeH="0" baseline="0" dirty="0" smtClean="0">
                <a:ln>
                  <a:noFill/>
                </a:ln>
                <a:solidFill>
                  <a:schemeClr val="tx1"/>
                </a:solidFill>
                <a:effectLst/>
                <a:ea typeface="Calibri" panose="020F0502020204030204" pitchFamily="34" charset="0"/>
                <a:cs typeface="Times New Roman" panose="02020603050405020304" pitchFamily="18" charset="0"/>
              </a:rPr>
              <a:t>, na základe ktorého bol štatutár vymenovaný do funkcie.</a:t>
            </a:r>
          </a:p>
          <a:p>
            <a:pPr marL="0" marR="0" lvl="0" indent="0" algn="l" defTabSz="914400" rtl="0" eaLnBrk="0" fontAlgn="base" latinLnBrk="0" hangingPunct="0">
              <a:lnSpc>
                <a:spcPct val="100000"/>
              </a:lnSpc>
              <a:spcBef>
                <a:spcPct val="0"/>
              </a:spcBef>
              <a:spcAft>
                <a:spcPct val="0"/>
              </a:spcAft>
              <a:buClrTx/>
              <a:buSzTx/>
              <a:buFontTx/>
              <a:buNone/>
              <a:tabLst/>
            </a:pPr>
            <a:r>
              <a:rPr lang="sk-SK" altLang="sk-SK" sz="2800" b="1" dirty="0" smtClean="0">
                <a:cs typeface="Times New Roman" panose="02020603050405020304" pitchFamily="18" charset="0"/>
              </a:rPr>
              <a:t>Napríklad:</a:t>
            </a:r>
          </a:p>
          <a:p>
            <a:pPr marL="571500" marR="0" lvl="0" indent="-5715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sk-SK" altLang="sk-SK" sz="2800" b="1" dirty="0" smtClean="0">
                <a:cs typeface="Times New Roman" panose="02020603050405020304" pitchFamily="18" charset="0"/>
              </a:rPr>
              <a:t>Zápisnica zo zhromaždenia SVB – voľba predsedu SVB</a:t>
            </a:r>
          </a:p>
          <a:p>
            <a:pPr marL="571500" marR="0" lvl="0" indent="-5715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sk-SK" altLang="sk-SK" sz="2800" b="1" i="0" u="none" strike="noStrike" cap="none" normalizeH="0" baseline="0" dirty="0" smtClean="0">
                <a:ln>
                  <a:noFill/>
                </a:ln>
                <a:solidFill>
                  <a:schemeClr val="tx1"/>
                </a:solidFill>
                <a:effectLst/>
                <a:cs typeface="Times New Roman" panose="02020603050405020304" pitchFamily="18" charset="0"/>
              </a:rPr>
              <a:t>Zápisnica z písomného hlasovania – voľba predsedu SVB</a:t>
            </a:r>
          </a:p>
          <a:p>
            <a:pPr marL="571500" marR="0" lvl="0" indent="-5715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sk-SK" altLang="sk-SK" sz="2800" b="1" dirty="0" smtClean="0">
                <a:cs typeface="Times New Roman" panose="02020603050405020304" pitchFamily="18" charset="0"/>
              </a:rPr>
              <a:t>Zmluva o spoločenstve</a:t>
            </a:r>
            <a:endParaRPr kumimoji="0" lang="sk-SK" altLang="sk-SK" sz="4000" b="1" i="0" u="none" strike="noStrike" cap="none" normalizeH="0" baseline="0" dirty="0" smtClean="0">
              <a:ln>
                <a:noFill/>
              </a:ln>
              <a:solidFill>
                <a:schemeClr val="tx1"/>
              </a:solidFill>
              <a:effectLst/>
            </a:endParaRPr>
          </a:p>
        </p:txBody>
      </p:sp>
    </p:spTree>
    <p:extLst>
      <p:ext uri="{BB962C8B-B14F-4D97-AF65-F5344CB8AC3E}">
        <p14:creationId xmlns:p14="http://schemas.microsoft.com/office/powerpoint/2010/main" val="12204185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lokTextu 1"/>
          <p:cNvSpPr txBox="1"/>
          <p:nvPr/>
        </p:nvSpPr>
        <p:spPr>
          <a:xfrm>
            <a:off x="644576" y="779489"/>
            <a:ext cx="9713627" cy="4124206"/>
          </a:xfrm>
          <a:prstGeom prst="rect">
            <a:avLst/>
          </a:prstGeom>
          <a:noFill/>
        </p:spPr>
        <p:txBody>
          <a:bodyPr wrap="square" rtlCol="0">
            <a:spAutoFit/>
          </a:bodyPr>
          <a:lstStyle/>
          <a:p>
            <a:r>
              <a:rPr lang="sk-SK" sz="2800" b="1" dirty="0" smtClean="0">
                <a:solidFill>
                  <a:srgbClr val="FF0000"/>
                </a:solidFill>
              </a:rPr>
              <a:t>Poznámka:</a:t>
            </a:r>
          </a:p>
          <a:p>
            <a:endParaRPr lang="sk-SK" sz="2400" b="1" dirty="0" smtClean="0">
              <a:solidFill>
                <a:srgbClr val="FF0000"/>
              </a:solidFill>
            </a:endParaRPr>
          </a:p>
          <a:p>
            <a:pPr marL="285750" indent="-285750">
              <a:buFont typeface="Arial" panose="020B0604020202020204" pitchFamily="34" charset="0"/>
              <a:buChar char="•"/>
            </a:pPr>
            <a:r>
              <a:rPr lang="sk-SK" sz="2400" dirty="0" smtClean="0"/>
              <a:t>V prípade že predseda SVB je v registri spoločenstiev aktuálne registrovaný a má všetky údaje správne (meno, priezvisko, dátum narodenia, miesto, rodné číslo, adresa....) po zriadení svojej elektronickej schránky by sa mu mala automaticky ako štatutárovi zviditeľniť aj schránka SVB. V tomto prípade už len podľa návodu</a:t>
            </a:r>
          </a:p>
          <a:p>
            <a:r>
              <a:rPr lang="sk-SK" sz="2400" dirty="0" smtClean="0"/>
              <a:t>   vyplní  </a:t>
            </a:r>
            <a:r>
              <a:rPr lang="sk-SK" sz="2400" dirty="0" smtClean="0">
                <a:solidFill>
                  <a:srgbClr val="FF0000"/>
                </a:solidFill>
              </a:rPr>
              <a:t>„</a:t>
            </a:r>
            <a:r>
              <a:rPr lang="sk-SK" sz="2400" b="1" dirty="0" smtClean="0">
                <a:solidFill>
                  <a:srgbClr val="FF0000"/>
                </a:solidFill>
              </a:rPr>
              <a:t>Žiadosť o aktiváciu elektronickej schránky na doručovanie“</a:t>
            </a:r>
          </a:p>
          <a:p>
            <a:endParaRPr lang="sk-SK" sz="2400" dirty="0" smtClean="0"/>
          </a:p>
          <a:p>
            <a:endParaRPr lang="sk-SK" dirty="0"/>
          </a:p>
        </p:txBody>
      </p:sp>
    </p:spTree>
    <p:extLst>
      <p:ext uri="{BB962C8B-B14F-4D97-AF65-F5344CB8AC3E}">
        <p14:creationId xmlns:p14="http://schemas.microsoft.com/office/powerpoint/2010/main" val="2034363053"/>
      </p:ext>
    </p:extLst>
  </p:cSld>
  <p:clrMapOvr>
    <a:masterClrMapping/>
  </p:clrMapOvr>
  <p:timing>
    <p:tnLst>
      <p:par>
        <p:cTn id="1" dur="indefinite" restart="never" nodeType="tmRoot"/>
      </p:par>
    </p:tnLst>
  </p:timing>
</p:sld>
</file>

<file path=ppt/theme/theme1.xml><?xml version="1.0" encoding="utf-8"?>
<a:theme xmlns:a="http://schemas.openxmlformats.org/drawingml/2006/main" name="Fazeta">
  <a:themeElements>
    <a:clrScheme name="Faz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z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z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Motív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150</TotalTime>
  <Words>237</Words>
  <Application>Microsoft Office PowerPoint</Application>
  <PresentationFormat>Širokouhlá</PresentationFormat>
  <Paragraphs>48</Paragraphs>
  <Slides>9</Slides>
  <Notes>7</Notes>
  <HiddenSlides>0</HiddenSlides>
  <MMClips>0</MMClips>
  <ScaleCrop>false</ScaleCrop>
  <HeadingPairs>
    <vt:vector size="8" baseType="variant">
      <vt:variant>
        <vt:lpstr>Použité písma</vt:lpstr>
      </vt:variant>
      <vt:variant>
        <vt:i4>5</vt:i4>
      </vt:variant>
      <vt:variant>
        <vt:lpstr>Motív</vt:lpstr>
      </vt:variant>
      <vt:variant>
        <vt:i4>1</vt:i4>
      </vt:variant>
      <vt:variant>
        <vt:lpstr>Vložené servery OLE</vt:lpstr>
      </vt:variant>
      <vt:variant>
        <vt:i4>1</vt:i4>
      </vt:variant>
      <vt:variant>
        <vt:lpstr>Nadpisy snímok</vt:lpstr>
      </vt:variant>
      <vt:variant>
        <vt:i4>9</vt:i4>
      </vt:variant>
    </vt:vector>
  </HeadingPairs>
  <TitlesOfParts>
    <vt:vector size="16" baseType="lpstr">
      <vt:lpstr>Arial</vt:lpstr>
      <vt:lpstr>Calibri</vt:lpstr>
      <vt:lpstr>Times New Roman</vt:lpstr>
      <vt:lpstr>Trebuchet MS</vt:lpstr>
      <vt:lpstr>Wingdings 3</vt:lpstr>
      <vt:lpstr>Fazeta</vt:lpstr>
      <vt:lpstr>Adobe Acrobat Document</vt:lpstr>
      <vt:lpstr> Zriadenie elektronickej schránky</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Zriadenie elektronickej schránky</dc:title>
  <dc:creator>Martin</dc:creator>
  <cp:lastModifiedBy>Martin</cp:lastModifiedBy>
  <cp:revision>22</cp:revision>
  <cp:lastPrinted>2020-02-10T13:29:23Z</cp:lastPrinted>
  <dcterms:created xsi:type="dcterms:W3CDTF">2020-02-06T16:45:05Z</dcterms:created>
  <dcterms:modified xsi:type="dcterms:W3CDTF">2020-03-02T16:29:09Z</dcterms:modified>
</cp:coreProperties>
</file>